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87" r:id="rId4"/>
    <p:sldId id="276" r:id="rId5"/>
    <p:sldId id="257" r:id="rId6"/>
    <p:sldId id="259" r:id="rId7"/>
    <p:sldId id="267" r:id="rId8"/>
    <p:sldId id="260" r:id="rId9"/>
    <p:sldId id="279" r:id="rId10"/>
    <p:sldId id="280" r:id="rId11"/>
    <p:sldId id="281" r:id="rId12"/>
    <p:sldId id="282" r:id="rId13"/>
    <p:sldId id="283" r:id="rId14"/>
    <p:sldId id="284" r:id="rId15"/>
    <p:sldId id="285" r:id="rId16"/>
    <p:sldId id="286" r:id="rId17"/>
    <p:sldId id="264" r:id="rId18"/>
    <p:sldId id="261" r:id="rId19"/>
    <p:sldId id="262" r:id="rId20"/>
    <p:sldId id="263" r:id="rId21"/>
    <p:sldId id="265" r:id="rId22"/>
    <p:sldId id="266" r:id="rId23"/>
    <p:sldId id="269" r:id="rId24"/>
    <p:sldId id="258" r:id="rId25"/>
    <p:sldId id="272" r:id="rId26"/>
    <p:sldId id="277" r:id="rId27"/>
    <p:sldId id="273" r:id="rId28"/>
    <p:sldId id="274" r:id="rId29"/>
    <p:sldId id="278" r:id="rId30"/>
    <p:sldId id="270" r:id="rId31"/>
    <p:sldId id="271" r:id="rId32"/>
    <p:sldId id="275"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399441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DAD29-C2F3-4E62-BF4F-72DD194E0C39}" type="datetimeFigureOut">
              <a:rPr lang="fr-FR" smtClean="0"/>
              <a:t>26/02/2017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266043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1614093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45322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85621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262112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44800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3396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82479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258516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288504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EDAD29-C2F3-4E62-BF4F-72DD194E0C39}" type="datetimeFigureOut">
              <a:rPr lang="fr-FR" smtClean="0"/>
              <a:t>26/02/2017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168809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0EDAD29-C2F3-4E62-BF4F-72DD194E0C39}" type="datetimeFigureOut">
              <a:rPr lang="fr-FR" smtClean="0"/>
              <a:t>26/02/2017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50173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1128994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41225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0EDAD29-C2F3-4E62-BF4F-72DD194E0C39}" type="datetimeFigureOut">
              <a:rPr lang="fr-FR" smtClean="0"/>
              <a:t>26/02/2017</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92173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DAD29-C2F3-4E62-BF4F-72DD194E0C39}" type="datetimeFigureOut">
              <a:rPr lang="fr-FR" smtClean="0"/>
              <a:t>26/02/2017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DC29C78-8F45-4691-89ED-5E3C376AD41E}" type="slidenum">
              <a:rPr lang="fr-FR" smtClean="0"/>
              <a:t>‹#›</a:t>
            </a:fld>
            <a:endParaRPr lang="fr-FR"/>
          </a:p>
        </p:txBody>
      </p:sp>
    </p:spTree>
    <p:extLst>
      <p:ext uri="{BB962C8B-B14F-4D97-AF65-F5344CB8AC3E}">
        <p14:creationId xmlns:p14="http://schemas.microsoft.com/office/powerpoint/2010/main" val="4057534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EDAD29-C2F3-4E62-BF4F-72DD194E0C39}" type="datetimeFigureOut">
              <a:rPr lang="fr-FR" smtClean="0"/>
              <a:t>26/02/2017</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C29C78-8F45-4691-89ED-5E3C376AD41E}" type="slidenum">
              <a:rPr lang="fr-FR" smtClean="0"/>
              <a:t>‹#›</a:t>
            </a:fld>
            <a:endParaRPr lang="fr-FR"/>
          </a:p>
        </p:txBody>
      </p:sp>
    </p:spTree>
    <p:extLst>
      <p:ext uri="{BB962C8B-B14F-4D97-AF65-F5344CB8AC3E}">
        <p14:creationId xmlns:p14="http://schemas.microsoft.com/office/powerpoint/2010/main" val="29440123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Inuksuit</a:t>
            </a:r>
            <a:endParaRPr lang="fr-FR" dirty="0"/>
          </a:p>
        </p:txBody>
      </p:sp>
      <p:sp>
        <p:nvSpPr>
          <p:cNvPr id="3" name="Subtitle 2"/>
          <p:cNvSpPr>
            <a:spLocks noGrp="1"/>
          </p:cNvSpPr>
          <p:nvPr>
            <p:ph type="subTitle" idx="1"/>
          </p:nvPr>
        </p:nvSpPr>
        <p:spPr/>
        <p:txBody>
          <a:bodyPr>
            <a:normAutofit fontScale="70000" lnSpcReduction="20000"/>
          </a:bodyPr>
          <a:lstStyle/>
          <a:p>
            <a:r>
              <a:rPr lang="en-GB" dirty="0" smtClean="0"/>
              <a:t>A Legacy</a:t>
            </a:r>
          </a:p>
          <a:p>
            <a:r>
              <a:rPr lang="en-GB" dirty="0" smtClean="0"/>
              <a:t>Inuit Cultural Identity</a:t>
            </a:r>
          </a:p>
          <a:p>
            <a:r>
              <a:rPr lang="en-GB" dirty="0" smtClean="0"/>
              <a:t>A Global Symbol of </a:t>
            </a:r>
            <a:r>
              <a:rPr lang="en-GB" dirty="0" err="1" smtClean="0"/>
              <a:t>Perseverence</a:t>
            </a:r>
            <a:endParaRPr lang="fr-FR" dirty="0"/>
          </a:p>
        </p:txBody>
      </p:sp>
    </p:spTree>
    <p:extLst>
      <p:ext uri="{BB962C8B-B14F-4D97-AF65-F5344CB8AC3E}">
        <p14:creationId xmlns:p14="http://schemas.microsoft.com/office/powerpoint/2010/main" val="3459063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were here.</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8730" y="2052638"/>
            <a:ext cx="4676316" cy="4195762"/>
          </a:xfrm>
        </p:spPr>
      </p:pic>
    </p:spTree>
    <p:extLst>
      <p:ext uri="{BB962C8B-B14F-4D97-AF65-F5344CB8AC3E}">
        <p14:creationId xmlns:p14="http://schemas.microsoft.com/office/powerpoint/2010/main" val="212900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Keep going…</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0127" y="2052638"/>
            <a:ext cx="3113521" cy="4195762"/>
          </a:xfrm>
        </p:spPr>
      </p:pic>
    </p:spTree>
    <p:extLst>
      <p:ext uri="{BB962C8B-B14F-4D97-AF65-F5344CB8AC3E}">
        <p14:creationId xmlns:p14="http://schemas.microsoft.com/office/powerpoint/2010/main" val="14627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Keeping company.</a:t>
            </a:r>
            <a:endParaRPr lang="fr-F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1328" y="2052638"/>
            <a:ext cx="4971119" cy="4195762"/>
          </a:xfrm>
        </p:spPr>
      </p:pic>
    </p:spTree>
    <p:extLst>
      <p:ext uri="{BB962C8B-B14F-4D97-AF65-F5344CB8AC3E}">
        <p14:creationId xmlns:p14="http://schemas.microsoft.com/office/powerpoint/2010/main" val="336143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Winter </a:t>
            </a:r>
            <a:r>
              <a:rPr lang="en-GB" dirty="0" err="1" smtClean="0"/>
              <a:t>wayfinders</a:t>
            </a:r>
            <a:r>
              <a:rPr lang="en-GB" dirty="0" smtClean="0"/>
              <a:t>.</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3558" y="2052638"/>
            <a:ext cx="5286660" cy="4195762"/>
          </a:xfrm>
        </p:spPr>
      </p:pic>
    </p:spTree>
    <p:extLst>
      <p:ext uri="{BB962C8B-B14F-4D97-AF65-F5344CB8AC3E}">
        <p14:creationId xmlns:p14="http://schemas.microsoft.com/office/powerpoint/2010/main" val="2047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can camp here!</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4368" y="2052638"/>
            <a:ext cx="3005040" cy="4195762"/>
          </a:xfrm>
        </p:spPr>
      </p:pic>
    </p:spTree>
    <p:extLst>
      <p:ext uri="{BB962C8B-B14F-4D97-AF65-F5344CB8AC3E}">
        <p14:creationId xmlns:p14="http://schemas.microsoft.com/office/powerpoint/2010/main" val="21611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 me.</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6082" y="2052638"/>
            <a:ext cx="3161611" cy="4195762"/>
          </a:xfrm>
        </p:spPr>
      </p:pic>
    </p:spTree>
    <p:extLst>
      <p:ext uri="{BB962C8B-B14F-4D97-AF65-F5344CB8AC3E}">
        <p14:creationId xmlns:p14="http://schemas.microsoft.com/office/powerpoint/2010/main" val="267481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have food!</a:t>
            </a:r>
            <a:endParaRPr lang="fr-F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9693" y="2052638"/>
            <a:ext cx="5534389" cy="4195762"/>
          </a:xfrm>
        </p:spPr>
      </p:pic>
    </p:spTree>
    <p:extLst>
      <p:ext uri="{BB962C8B-B14F-4D97-AF65-F5344CB8AC3E}">
        <p14:creationId xmlns:p14="http://schemas.microsoft.com/office/powerpoint/2010/main" val="246768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Welcome!</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40230" y="2052638"/>
            <a:ext cx="2873315" cy="4195762"/>
          </a:xfrm>
        </p:spPr>
      </p:pic>
    </p:spTree>
    <p:extLst>
      <p:ext uri="{BB962C8B-B14F-4D97-AF65-F5344CB8AC3E}">
        <p14:creationId xmlns:p14="http://schemas.microsoft.com/office/powerpoint/2010/main" val="2385226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Watching…</a:t>
            </a:r>
            <a:endParaRPr lang="fr-F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6933" y="2052638"/>
            <a:ext cx="7479909" cy="4195762"/>
          </a:xfrm>
        </p:spPr>
      </p:pic>
    </p:spTree>
    <p:extLst>
      <p:ext uri="{BB962C8B-B14F-4D97-AF65-F5344CB8AC3E}">
        <p14:creationId xmlns:p14="http://schemas.microsoft.com/office/powerpoint/2010/main" val="3231272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are over here!</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3600" y="1443451"/>
            <a:ext cx="3201752" cy="4804506"/>
          </a:xfrm>
        </p:spPr>
      </p:pic>
    </p:spTree>
    <p:extLst>
      <p:ext uri="{BB962C8B-B14F-4D97-AF65-F5344CB8AC3E}">
        <p14:creationId xmlns:p14="http://schemas.microsoft.com/office/powerpoint/2010/main" val="4240473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Cultural Identity</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7322" y="2052638"/>
            <a:ext cx="7459132" cy="4195762"/>
          </a:xfrm>
        </p:spPr>
      </p:pic>
    </p:spTree>
    <p:extLst>
      <p:ext uri="{BB962C8B-B14F-4D97-AF65-F5344CB8AC3E}">
        <p14:creationId xmlns:p14="http://schemas.microsoft.com/office/powerpoint/2010/main" val="3879121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It’s that way!</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5982" y="2052638"/>
            <a:ext cx="3141811" cy="4195762"/>
          </a:xfrm>
        </p:spPr>
      </p:pic>
    </p:spTree>
    <p:extLst>
      <p:ext uri="{BB962C8B-B14F-4D97-AF65-F5344CB8AC3E}">
        <p14:creationId xmlns:p14="http://schemas.microsoft.com/office/powerpoint/2010/main" val="4171973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Standing guard.</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6933" y="2052638"/>
            <a:ext cx="4359909" cy="4195762"/>
          </a:xfrm>
        </p:spPr>
      </p:pic>
    </p:spTree>
    <p:extLst>
      <p:ext uri="{BB962C8B-B14F-4D97-AF65-F5344CB8AC3E}">
        <p14:creationId xmlns:p14="http://schemas.microsoft.com/office/powerpoint/2010/main" val="2946540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Showing the way.</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80251" y="1569453"/>
            <a:ext cx="3337980" cy="4678947"/>
          </a:xfrm>
        </p:spPr>
      </p:pic>
    </p:spTree>
    <p:extLst>
      <p:ext uri="{BB962C8B-B14F-4D97-AF65-F5344CB8AC3E}">
        <p14:creationId xmlns:p14="http://schemas.microsoft.com/office/powerpoint/2010/main" val="2207750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the beginning.</a:t>
            </a:r>
            <a:endParaRPr lang="fr-FR"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333" r="3333"/>
          <a:stretch>
            <a:fillRect/>
          </a:stretch>
        </p:blipFill>
        <p:spPr/>
      </p:pic>
      <p:sp>
        <p:nvSpPr>
          <p:cNvPr id="4" name="Text Placeholder 3"/>
          <p:cNvSpPr>
            <a:spLocks noGrp="1"/>
          </p:cNvSpPr>
          <p:nvPr>
            <p:ph type="body" sz="half" idx="2"/>
          </p:nvPr>
        </p:nvSpPr>
        <p:spPr/>
        <p:txBody>
          <a:bodyPr>
            <a:normAutofit/>
          </a:bodyPr>
          <a:lstStyle/>
          <a:p>
            <a:r>
              <a:rPr lang="en-GB" sz="1800" dirty="0" smtClean="0"/>
              <a:t>Assembly of 500kg of shale on an improvised armature.</a:t>
            </a:r>
            <a:endParaRPr lang="fr-FR" sz="1800" dirty="0"/>
          </a:p>
        </p:txBody>
      </p:sp>
    </p:spTree>
    <p:extLst>
      <p:ext uri="{BB962C8B-B14F-4D97-AF65-F5344CB8AC3E}">
        <p14:creationId xmlns:p14="http://schemas.microsoft.com/office/powerpoint/2010/main" val="4145670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On the Road Again</a:t>
            </a:r>
            <a:endParaRPr lang="fr-FR"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03313" y="2509154"/>
            <a:ext cx="4395787" cy="329860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6368" y="2055813"/>
            <a:ext cx="3152401" cy="4200525"/>
          </a:xfrm>
        </p:spPr>
      </p:pic>
    </p:spTree>
    <p:extLst>
      <p:ext uri="{BB962C8B-B14F-4D97-AF65-F5344CB8AC3E}">
        <p14:creationId xmlns:p14="http://schemas.microsoft.com/office/powerpoint/2010/main" val="3452347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Maredsous</a:t>
            </a:r>
            <a:r>
              <a:rPr lang="en-GB" dirty="0" smtClean="0"/>
              <a:t>, Belgium</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7322" y="2052638"/>
            <a:ext cx="7459132" cy="4195762"/>
          </a:xfrm>
        </p:spPr>
      </p:pic>
    </p:spTree>
    <p:extLst>
      <p:ext uri="{BB962C8B-B14F-4D97-AF65-F5344CB8AC3E}">
        <p14:creationId xmlns:p14="http://schemas.microsoft.com/office/powerpoint/2010/main" val="3171829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Brussels, Belgium</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9713" y="2052638"/>
            <a:ext cx="5594349" cy="4195762"/>
          </a:xfrm>
        </p:spPr>
      </p:pic>
    </p:spTree>
    <p:extLst>
      <p:ext uri="{BB962C8B-B14F-4D97-AF65-F5344CB8AC3E}">
        <p14:creationId xmlns:p14="http://schemas.microsoft.com/office/powerpoint/2010/main" val="3080037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Larochette</a:t>
            </a:r>
            <a:r>
              <a:rPr lang="en-GB" dirty="0" smtClean="0"/>
              <a:t>, Luxembourg</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479800" y="2577901"/>
            <a:ext cx="4195763" cy="3146822"/>
          </a:xfrm>
        </p:spPr>
      </p:pic>
    </p:spTree>
    <p:extLst>
      <p:ext uri="{BB962C8B-B14F-4D97-AF65-F5344CB8AC3E}">
        <p14:creationId xmlns:p14="http://schemas.microsoft.com/office/powerpoint/2010/main" val="2378713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Cercle</a:t>
            </a:r>
            <a:r>
              <a:rPr lang="en-GB" dirty="0" smtClean="0"/>
              <a:t> </a:t>
            </a:r>
            <a:r>
              <a:rPr lang="en-GB" dirty="0" err="1" smtClean="0"/>
              <a:t>Cité</a:t>
            </a:r>
            <a:r>
              <a:rPr lang="en-GB" dirty="0" smtClean="0"/>
              <a:t>, Luxembourg</a:t>
            </a:r>
            <a:endParaRPr lang="fr-F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9115" y="2382591"/>
            <a:ext cx="3915917" cy="2775968"/>
          </a:xfrm>
        </p:spPr>
      </p:pic>
    </p:spTree>
    <p:extLst>
      <p:ext uri="{BB962C8B-B14F-4D97-AF65-F5344CB8AC3E}">
        <p14:creationId xmlns:p14="http://schemas.microsoft.com/office/powerpoint/2010/main" val="4092834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learning, sharing with my </a:t>
            </a:r>
            <a:r>
              <a:rPr lang="en-GB" dirty="0" err="1" smtClean="0"/>
              <a:t>inukshuk</a:t>
            </a:r>
            <a:r>
              <a:rPr lang="en-GB" dirty="0" smtClean="0"/>
              <a:t>.</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7322" y="2052638"/>
            <a:ext cx="7459132" cy="4195762"/>
          </a:xfrm>
        </p:spPr>
      </p:pic>
    </p:spTree>
    <p:extLst>
      <p:ext uri="{BB962C8B-B14F-4D97-AF65-F5344CB8AC3E}">
        <p14:creationId xmlns:p14="http://schemas.microsoft.com/office/powerpoint/2010/main" val="17127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Bringing yesterday into the present.</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7322" y="2052638"/>
            <a:ext cx="7459132" cy="4195762"/>
          </a:xfrm>
        </p:spPr>
      </p:pic>
    </p:spTree>
    <p:extLst>
      <p:ext uri="{BB962C8B-B14F-4D97-AF65-F5344CB8AC3E}">
        <p14:creationId xmlns:p14="http://schemas.microsoft.com/office/powerpoint/2010/main" val="267019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Here, there,</a:t>
            </a:r>
            <a:endParaRPr lang="fr-FR"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03313" y="2510036"/>
            <a:ext cx="4395787" cy="3296840"/>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63772" y="2025939"/>
            <a:ext cx="2514323" cy="3780937"/>
          </a:xfrm>
        </p:spPr>
      </p:pic>
    </p:spTree>
    <p:extLst>
      <p:ext uri="{BB962C8B-B14F-4D97-AF65-F5344CB8AC3E}">
        <p14:creationId xmlns:p14="http://schemas.microsoft.com/office/powerpoint/2010/main" val="1003276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a:t>
            </a:r>
            <a:r>
              <a:rPr lang="en-GB" dirty="0" smtClean="0"/>
              <a:t>nd everywhere….</a:t>
            </a:r>
            <a:endParaRPr lang="fr-FR"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7322" y="2052638"/>
            <a:ext cx="7459132" cy="4195762"/>
          </a:xfrm>
        </p:spPr>
      </p:pic>
    </p:spTree>
    <p:extLst>
      <p:ext uri="{BB962C8B-B14F-4D97-AF65-F5344CB8AC3E}">
        <p14:creationId xmlns:p14="http://schemas.microsoft.com/office/powerpoint/2010/main" val="2461615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 never alone.</a:t>
            </a:r>
            <a:endParaRPr lang="fr-FR"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34979" y="2060574"/>
            <a:ext cx="4395788" cy="2665971"/>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61886" y="2060575"/>
            <a:ext cx="3878641" cy="4195763"/>
          </a:xfrm>
        </p:spPr>
      </p:pic>
    </p:spTree>
    <p:extLst>
      <p:ext uri="{BB962C8B-B14F-4D97-AF65-F5344CB8AC3E}">
        <p14:creationId xmlns:p14="http://schemas.microsoft.com/office/powerpoint/2010/main" val="95095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give you an idea who and where.</a:t>
            </a:r>
            <a:endParaRPr lang="fr-FR" dirty="0"/>
          </a:p>
        </p:txBody>
      </p:sp>
      <p:sp>
        <p:nvSpPr>
          <p:cNvPr id="3" name="Text Placeholder 2"/>
          <p:cNvSpPr>
            <a:spLocks noGrp="1"/>
          </p:cNvSpPr>
          <p:nvPr>
            <p:ph type="body" idx="1"/>
          </p:nvPr>
        </p:nvSpPr>
        <p:spPr/>
        <p:txBody>
          <a:bodyPr/>
          <a:lstStyle/>
          <a:p>
            <a:r>
              <a:rPr lang="en-GB" dirty="0" smtClean="0"/>
              <a:t>Territories.</a:t>
            </a:r>
            <a:endParaRPr lang="fr-FR"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03313" y="2643772"/>
            <a:ext cx="4395787" cy="3483394"/>
          </a:xfrm>
        </p:spPr>
      </p:pic>
      <p:sp>
        <p:nvSpPr>
          <p:cNvPr id="5" name="Text Placeholder 4"/>
          <p:cNvSpPr>
            <a:spLocks noGrp="1"/>
          </p:cNvSpPr>
          <p:nvPr>
            <p:ph type="body" sz="quarter" idx="3"/>
          </p:nvPr>
        </p:nvSpPr>
        <p:spPr>
          <a:xfrm>
            <a:off x="5654495" y="1545465"/>
            <a:ext cx="4396339" cy="935797"/>
          </a:xfrm>
        </p:spPr>
        <p:txBody>
          <a:bodyPr/>
          <a:lstStyle/>
          <a:p>
            <a:r>
              <a:rPr lang="en-GB" dirty="0" smtClean="0"/>
              <a:t>Geographical location of Inuit</a:t>
            </a:r>
            <a:endParaRPr lang="fr-FR"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92320" y="2514600"/>
            <a:ext cx="3520497" cy="3741738"/>
          </a:xfrm>
        </p:spPr>
      </p:pic>
    </p:spTree>
    <p:extLst>
      <p:ext uri="{BB962C8B-B14F-4D97-AF65-F5344CB8AC3E}">
        <p14:creationId xmlns:p14="http://schemas.microsoft.com/office/powerpoint/2010/main" val="462888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Travels with my </a:t>
            </a:r>
            <a:r>
              <a:rPr lang="en-GB" dirty="0" err="1" smtClean="0"/>
              <a:t>Inukshuk</a:t>
            </a:r>
            <a:r>
              <a:rPr lang="en-GB" dirty="0" smtClean="0"/>
              <a:t>.</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8079" y="2052638"/>
            <a:ext cx="3457618" cy="4195762"/>
          </a:xfrm>
        </p:spPr>
      </p:pic>
    </p:spTree>
    <p:extLst>
      <p:ext uri="{BB962C8B-B14F-4D97-AF65-F5344CB8AC3E}">
        <p14:creationId xmlns:p14="http://schemas.microsoft.com/office/powerpoint/2010/main" val="3685539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My </a:t>
            </a:r>
            <a:r>
              <a:rPr lang="en-GB" dirty="0" err="1" smtClean="0"/>
              <a:t>inukshuk</a:t>
            </a:r>
            <a:r>
              <a:rPr lang="en-GB" dirty="0" smtClean="0"/>
              <a:t> has taken me many places, geographically and spiritually.</a:t>
            </a:r>
            <a:endParaRPr lang="fr-FR"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614" r="26614"/>
          <a:stretch>
            <a:fillRect/>
          </a:stretch>
        </p:blipFill>
        <p:spPr>
          <a:xfrm rot="16200000">
            <a:off x="6949546" y="1143000"/>
            <a:ext cx="3200400" cy="4572000"/>
          </a:xfrm>
        </p:spPr>
      </p:pic>
      <p:sp>
        <p:nvSpPr>
          <p:cNvPr id="4" name="Text Placeholder 3"/>
          <p:cNvSpPr>
            <a:spLocks noGrp="1"/>
          </p:cNvSpPr>
          <p:nvPr>
            <p:ph type="body" sz="half" idx="2"/>
          </p:nvPr>
        </p:nvSpPr>
        <p:spPr/>
        <p:txBody>
          <a:bodyPr>
            <a:normAutofit fontScale="77500" lnSpcReduction="20000"/>
          </a:bodyPr>
          <a:lstStyle/>
          <a:p>
            <a:r>
              <a:rPr lang="en-GB" dirty="0" smtClean="0"/>
              <a:t>She has become part of my identity. Tenacious, unyielding yet so very open to the elements. In her case the elements are the wind, rain, sun and cold. The snow that protects her, the ice that challenges her. In my case they are the circumstances of life and their consequences. The </a:t>
            </a:r>
            <a:r>
              <a:rPr lang="en-GB" dirty="0" err="1" smtClean="0"/>
              <a:t>inukshuk</a:t>
            </a:r>
            <a:r>
              <a:rPr lang="en-GB" dirty="0" smtClean="0"/>
              <a:t> adapts by shifting her weight, hosting lichens, harbouring insects and playing hostess to the birds that visit my garden. This describes my life as a child, a woman, an artist. I was extremely honoured when asked to create an </a:t>
            </a:r>
            <a:r>
              <a:rPr lang="en-GB" dirty="0" err="1" smtClean="0"/>
              <a:t>Inukshuk</a:t>
            </a:r>
            <a:r>
              <a:rPr lang="en-GB" dirty="0" smtClean="0"/>
              <a:t> for the ICC. It is with great pleasure and a privilege that I assume this task.</a:t>
            </a:r>
            <a:endParaRPr lang="fr-FR" dirty="0"/>
          </a:p>
        </p:txBody>
      </p:sp>
    </p:spTree>
    <p:extLst>
      <p:ext uri="{BB962C8B-B14F-4D97-AF65-F5344CB8AC3E}">
        <p14:creationId xmlns:p14="http://schemas.microsoft.com/office/powerpoint/2010/main" val="3243282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project</a:t>
            </a:r>
            <a:endParaRPr lang="fr-FR" dirty="0"/>
          </a:p>
        </p:txBody>
      </p:sp>
      <p:sp>
        <p:nvSpPr>
          <p:cNvPr id="3" name="Text Placeholder 2"/>
          <p:cNvSpPr>
            <a:spLocks noGrp="1"/>
          </p:cNvSpPr>
          <p:nvPr>
            <p:ph type="body" idx="1"/>
          </p:nvPr>
        </p:nvSpPr>
        <p:spPr/>
        <p:txBody>
          <a:bodyPr/>
          <a:lstStyle/>
          <a:p>
            <a:r>
              <a:rPr lang="en-GB" dirty="0" smtClean="0"/>
              <a:t>Depiction of project</a:t>
            </a:r>
            <a:endParaRPr lang="fr-FR"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19710" y="2546278"/>
            <a:ext cx="3162993" cy="3678382"/>
          </a:xfrm>
        </p:spPr>
      </p:pic>
      <p:sp>
        <p:nvSpPr>
          <p:cNvPr id="5" name="Text Placeholder 4"/>
          <p:cNvSpPr>
            <a:spLocks noGrp="1"/>
          </p:cNvSpPr>
          <p:nvPr>
            <p:ph type="body" sz="quarter" idx="3"/>
          </p:nvPr>
        </p:nvSpPr>
        <p:spPr/>
        <p:txBody>
          <a:bodyPr/>
          <a:lstStyle/>
          <a:p>
            <a:r>
              <a:rPr lang="en-GB" dirty="0" smtClean="0"/>
              <a:t>Scale model. </a:t>
            </a:r>
            <a:r>
              <a:rPr lang="en-GB" dirty="0"/>
              <a:t>C</a:t>
            </a:r>
            <a:r>
              <a:rPr lang="en-GB" dirty="0" smtClean="0"/>
              <a:t>ompleted height 3 metres</a:t>
            </a:r>
            <a:endParaRPr lang="fr-FR"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6009221" y="3003478"/>
            <a:ext cx="3686695" cy="2763982"/>
          </a:xfrm>
        </p:spPr>
      </p:pic>
    </p:spTree>
    <p:extLst>
      <p:ext uri="{BB962C8B-B14F-4D97-AF65-F5344CB8AC3E}">
        <p14:creationId xmlns:p14="http://schemas.microsoft.com/office/powerpoint/2010/main" val="2741176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Inuksuit, </a:t>
            </a:r>
            <a:r>
              <a:rPr lang="en-GB" dirty="0" err="1" smtClean="0"/>
              <a:t>Innunguaq</a:t>
            </a:r>
            <a:r>
              <a:rPr lang="en-GB" dirty="0" smtClean="0"/>
              <a:t>, </a:t>
            </a:r>
            <a:r>
              <a:rPr lang="en-GB" dirty="0" err="1" smtClean="0"/>
              <a:t>Tulitiit</a:t>
            </a:r>
            <a:r>
              <a:rPr lang="en-GB" dirty="0" smtClean="0"/>
              <a:t>, </a:t>
            </a:r>
            <a:r>
              <a:rPr lang="en-GB" dirty="0" err="1" smtClean="0"/>
              <a:t>Turaaruit</a:t>
            </a:r>
            <a:r>
              <a:rPr lang="en-GB" dirty="0" smtClean="0"/>
              <a:t> </a:t>
            </a:r>
            <a:r>
              <a:rPr lang="en-GB" dirty="0" smtClean="0"/>
              <a:t>and </a:t>
            </a:r>
            <a:r>
              <a:rPr lang="en-GB" dirty="0" smtClean="0"/>
              <a:t>more.</a:t>
            </a:r>
            <a:endParaRPr lang="fr-F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632" y="2052638"/>
            <a:ext cx="5354511" cy="4195762"/>
          </a:xfrm>
        </p:spPr>
      </p:pic>
    </p:spTree>
    <p:extLst>
      <p:ext uri="{BB962C8B-B14F-4D97-AF65-F5344CB8AC3E}">
        <p14:creationId xmlns:p14="http://schemas.microsoft.com/office/powerpoint/2010/main" val="3291369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Showing the way.</a:t>
            </a:r>
            <a:endParaRPr lang="fr-F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4082" y="2052638"/>
            <a:ext cx="3545612" cy="4195762"/>
          </a:xfrm>
        </p:spPr>
      </p:pic>
    </p:spTree>
    <p:extLst>
      <p:ext uri="{BB962C8B-B14F-4D97-AF65-F5344CB8AC3E}">
        <p14:creationId xmlns:p14="http://schemas.microsoft.com/office/powerpoint/2010/main" val="37658106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13664</TotalTime>
  <Words>299</Words>
  <Application>Microsoft Office PowerPoint</Application>
  <PresentationFormat>Widescreen</PresentationFormat>
  <Paragraphs>41</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Century Gothic</vt:lpstr>
      <vt:lpstr>Wingdings 3</vt:lpstr>
      <vt:lpstr>Ion</vt:lpstr>
      <vt:lpstr>Inuksuit</vt:lpstr>
      <vt:lpstr>Cultural Identity</vt:lpstr>
      <vt:lpstr>Bringing yesterday into the present.</vt:lpstr>
      <vt:lpstr>To give you an idea who and where.</vt:lpstr>
      <vt:lpstr>Travels with my Inukshuk.</vt:lpstr>
      <vt:lpstr>My inukshuk has taken me many places, geographically and spiritually.</vt:lpstr>
      <vt:lpstr>The project</vt:lpstr>
      <vt:lpstr>Inuksuit, Innunguaq, Tulitiit, Turaaruit and more.</vt:lpstr>
      <vt:lpstr>Showing the way.</vt:lpstr>
      <vt:lpstr>We were here.</vt:lpstr>
      <vt:lpstr>Keep going…</vt:lpstr>
      <vt:lpstr>Keeping company.</vt:lpstr>
      <vt:lpstr>Winter wayfinders.</vt:lpstr>
      <vt:lpstr>You can camp here!</vt:lpstr>
      <vt:lpstr>Follow me.</vt:lpstr>
      <vt:lpstr>I have food!</vt:lpstr>
      <vt:lpstr>Welcome!</vt:lpstr>
      <vt:lpstr>Watching…</vt:lpstr>
      <vt:lpstr>We are over here!</vt:lpstr>
      <vt:lpstr>It’s that way!</vt:lpstr>
      <vt:lpstr>Standing guard.</vt:lpstr>
      <vt:lpstr>Showing the way.</vt:lpstr>
      <vt:lpstr>In the beginning.</vt:lpstr>
      <vt:lpstr>On the Road Again</vt:lpstr>
      <vt:lpstr>Maredsous, Belgium</vt:lpstr>
      <vt:lpstr>Brussels, Belgium</vt:lpstr>
      <vt:lpstr>Larochette, Luxembourg</vt:lpstr>
      <vt:lpstr>Cercle Cité, Luxembourg</vt:lpstr>
      <vt:lpstr>Teaching, learning, sharing with my inukshuk.</vt:lpstr>
      <vt:lpstr>Here, there,</vt:lpstr>
      <vt:lpstr>and everywhere….</vt:lpstr>
      <vt:lpstr>Home, never alone.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Inuksuit</dc:title>
  <dc:creator>Heather</dc:creator>
  <cp:lastModifiedBy>Heather</cp:lastModifiedBy>
  <cp:revision>31</cp:revision>
  <dcterms:created xsi:type="dcterms:W3CDTF">2017-02-25T14:56:39Z</dcterms:created>
  <dcterms:modified xsi:type="dcterms:W3CDTF">2017-03-07T21:53:21Z</dcterms:modified>
</cp:coreProperties>
</file>